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7" r:id="rId3"/>
    <p:sldId id="258" r:id="rId4"/>
    <p:sldId id="259" r:id="rId5"/>
    <p:sldId id="288" r:id="rId6"/>
    <p:sldId id="289" r:id="rId7"/>
    <p:sldId id="290" r:id="rId8"/>
    <p:sldId id="291" r:id="rId9"/>
    <p:sldId id="264" r:id="rId10"/>
    <p:sldId id="295" r:id="rId11"/>
    <p:sldId id="294" r:id="rId12"/>
    <p:sldId id="293" r:id="rId13"/>
    <p:sldId id="292" r:id="rId14"/>
    <p:sldId id="269" r:id="rId15"/>
    <p:sldId id="296" r:id="rId16"/>
    <p:sldId id="297" r:id="rId17"/>
    <p:sldId id="299" r:id="rId18"/>
    <p:sldId id="298" r:id="rId19"/>
    <p:sldId id="274" r:id="rId20"/>
    <p:sldId id="300" r:id="rId21"/>
    <p:sldId id="301" r:id="rId22"/>
    <p:sldId id="303" r:id="rId23"/>
    <p:sldId id="302" r:id="rId24"/>
    <p:sldId id="279" r:id="rId25"/>
    <p:sldId id="307" r:id="rId26"/>
    <p:sldId id="306" r:id="rId27"/>
    <p:sldId id="305" r:id="rId28"/>
    <p:sldId id="304" r:id="rId29"/>
    <p:sldId id="308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01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38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55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41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35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05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823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12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41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41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71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8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57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6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ubbiblioteka.ucoz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1489" y="260648"/>
            <a:ext cx="8669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ИНТЕЛЛЕКТУАЛЬНАЯ ИГРА 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ПОЛИТИКА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Lena\Pictures\0_116564_71f2c78e_XL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9" t="8065" r="4489" b="23701"/>
          <a:stretch/>
        </p:blipFill>
        <p:spPr bwMode="auto">
          <a:xfrm>
            <a:off x="242237" y="1484784"/>
            <a:ext cx="8698155" cy="3884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ВЛАСТЬ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Демократия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45856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Times New Roman"/>
                <a:ea typeface="Times New Roman"/>
              </a:rPr>
              <a:t>В </a:t>
            </a:r>
            <a:r>
              <a:rPr lang="ru-RU" sz="2800" dirty="0">
                <a:latin typeface="Times New Roman"/>
                <a:ea typeface="Times New Roman"/>
              </a:rPr>
              <a:t>переводе с греч. «власть народа» 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9BBB59">
                        <a:lumMod val="50000"/>
                      </a:srgbClr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ВЛАСТЬ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Ограниченная монархия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Королева властвует, но не правит. Форма правления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9BBB59">
                        <a:lumMod val="50000"/>
                      </a:srgbClr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ВЛАСТЬ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Тоталитарный, авторитарный, демократический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9532" y="16012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Политические режимы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ГОСУДАРСТВО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err="1" smtClean="0">
                <a:latin typeface="Georgia" pitchFamily="18" charset="0"/>
              </a:rPr>
              <a:t>Суверенитент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 переводе с нем. и франц. языков - Независимость государства во внешних и верховенство во </a:t>
            </a:r>
            <a:endParaRPr lang="ru-RU" sz="2800" dirty="0">
              <a:latin typeface="Times New Roman"/>
              <a:ea typeface="Times New Roman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      внутренних делах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ГОСУДАРСТВО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Унитарное государство, федерация, конфедерация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Формы государственного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устройства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ГОСУДАРСТВО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Монархия, республика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Назовите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2 формы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государственного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правления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ГОСУДАРСТВО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9532" y="393460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Гражданин 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Это слово происходит от русского слова «горожанин», «городской житель». Сейчас же </a:t>
            </a:r>
            <a:r>
              <a:rPr lang="ru-RU" sz="2800" dirty="0" smtClean="0">
                <a:latin typeface="Georgia" pitchFamily="18" charset="0"/>
              </a:rPr>
              <a:t>называют отдельного </a:t>
            </a:r>
            <a:r>
              <a:rPr lang="ru-RU" sz="2800" dirty="0">
                <a:latin typeface="Georgia" pitchFamily="18" charset="0"/>
              </a:rPr>
              <a:t>человека или всех людей, составляющих население страны?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ГОСУДАРСТВО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08929" y="2780928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Суверенитет, единство территории, публичная власть, законы, налоги 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признаки государства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7846" y="11721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ГОСУДАРСТВЕННАЯ ВЛАСТЬ В РФ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Ельцин, Путин, Медведев, Путин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59532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Times New Roman"/>
                <a:ea typeface="Times New Roman"/>
              </a:rPr>
              <a:t>Назовите всех президентов России 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136084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ГОСУДАРСТВЕННАЯ ВЛАСТЬ В РФ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Законодательная, исполнительная, судебная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Три ветви власти – принцип разделения властей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79512" y="1700734"/>
            <a:ext cx="3528392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Голосование </a:t>
            </a:r>
          </a:p>
          <a:p>
            <a:pPr algn="ctr"/>
            <a:r>
              <a:rPr lang="ru-RU" sz="2400" b="1" cap="all" dirty="0" smtClean="0">
                <a:latin typeface="Georgia" pitchFamily="18" charset="0"/>
              </a:rPr>
              <a:t>и выборы</a:t>
            </a:r>
            <a:endParaRPr lang="ru-RU" sz="32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79512" y="5157118"/>
            <a:ext cx="3528392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ВСЯКАЯ ВСЯЧИНА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79512" y="4293022"/>
            <a:ext cx="3528393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Гос. власть в РФ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79513" y="2564830"/>
            <a:ext cx="3528392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власть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79514" y="3428926"/>
            <a:ext cx="352839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Государство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9112" y="260648"/>
            <a:ext cx="327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Политика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7644" y="11721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ГОСУДАРСТВЕННАЯ ВЛАСТЬ В РФ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Федеральное </a:t>
            </a:r>
            <a:r>
              <a:rPr lang="ru-RU" sz="2800" dirty="0">
                <a:latin typeface="Times New Roman"/>
                <a:ea typeface="Times New Roman"/>
              </a:rPr>
              <a:t>Собрание (</a:t>
            </a:r>
            <a:r>
              <a:rPr lang="ru-RU" sz="2800" dirty="0" smtClean="0">
                <a:latin typeface="Times New Roman"/>
                <a:ea typeface="Times New Roman"/>
              </a:rPr>
              <a:t>парламент, Совет </a:t>
            </a:r>
            <a:r>
              <a:rPr lang="ru-RU" sz="2800" dirty="0">
                <a:latin typeface="Times New Roman"/>
                <a:ea typeface="Times New Roman"/>
              </a:rPr>
              <a:t>федерации и Гос. Думы)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Times New Roman"/>
                <a:ea typeface="Times New Roman"/>
              </a:rPr>
              <a:t>Законодательная </a:t>
            </a:r>
            <a:r>
              <a:rPr lang="ru-RU" sz="2800" dirty="0">
                <a:latin typeface="Times New Roman"/>
                <a:ea typeface="Times New Roman"/>
              </a:rPr>
              <a:t>власть </a:t>
            </a:r>
            <a:r>
              <a:rPr lang="ru-RU" sz="2800" dirty="0" smtClean="0">
                <a:latin typeface="Times New Roman"/>
                <a:ea typeface="Times New Roman"/>
              </a:rPr>
              <a:t>состоит </a:t>
            </a:r>
            <a:r>
              <a:rPr lang="ru-RU" sz="2800" dirty="0">
                <a:latin typeface="Times New Roman"/>
                <a:ea typeface="Times New Roman"/>
              </a:rPr>
              <a:t>из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7644" y="11721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ГОСУДАРСТВЕННАЯ ВЛАСТЬ В РФ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467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Правительство РФ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59532" y="153880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Times New Roman"/>
                <a:ea typeface="Times New Roman"/>
              </a:rPr>
              <a:t>Высший </a:t>
            </a:r>
            <a:r>
              <a:rPr lang="ru-RU" sz="2800" dirty="0">
                <a:latin typeface="Times New Roman"/>
                <a:ea typeface="Times New Roman"/>
              </a:rPr>
              <a:t>орган </a:t>
            </a:r>
            <a:r>
              <a:rPr lang="ru-RU" sz="2800" dirty="0" smtClean="0">
                <a:latin typeface="Times New Roman"/>
                <a:ea typeface="Times New Roman"/>
              </a:rPr>
              <a:t>исполнительной власти 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7644" y="11721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ГОСУДАРСТВЕННАЯ ВЛАСТЬ В РФ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Создание законов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59532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Что является </a:t>
            </a:r>
            <a:r>
              <a:rPr lang="ru-RU" sz="2800">
                <a:latin typeface="Georgia" pitchFamily="18" charset="0"/>
              </a:rPr>
              <a:t>функцией </a:t>
            </a:r>
            <a:r>
              <a:rPr lang="ru-RU" sz="2800" smtClean="0">
                <a:latin typeface="Georgia" pitchFamily="18" charset="0"/>
              </a:rPr>
              <a:t>законодательной </a:t>
            </a:r>
            <a:r>
              <a:rPr lang="ru-RU" sz="2800" dirty="0" smtClean="0">
                <a:latin typeface="Georgia" pitchFamily="18" charset="0"/>
              </a:rPr>
              <a:t>власти?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ВСЯКАЯ ВСЯЧИНА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Политика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Деятельность по управлению государством называется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ВСЯКАЯ ВСЯЧИНА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Правового государства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Признаком какого государства является верховенство </a:t>
            </a:r>
            <a:r>
              <a:rPr lang="ru-RU" sz="2800" dirty="0">
                <a:latin typeface="Georgia" pitchFamily="18" charset="0"/>
              </a:rPr>
              <a:t>закона во всех сферах жизни </a:t>
            </a:r>
            <a:r>
              <a:rPr lang="ru-RU" sz="2800" dirty="0" smtClean="0">
                <a:latin typeface="Georgia" pitchFamily="18" charset="0"/>
              </a:rPr>
              <a:t>общества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ВСЯКАЯ ВСЯЧИНА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Европейский Союз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Он образован в 1993 году в соответствии с Маастрихтским договором куда вошли 12 стран. Россия присоединилась спустя 10 лет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ВСЯКАЯ ВСЯЧИНА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60356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Смешанная республика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Сочетание </a:t>
            </a:r>
            <a:r>
              <a:rPr lang="ru-RU" sz="2800" dirty="0">
                <a:latin typeface="Georgia" pitchFamily="18" charset="0"/>
              </a:rPr>
              <a:t>сильной президентской власти с эффективным контролем парламента за </a:t>
            </a:r>
            <a:r>
              <a:rPr lang="ru-RU" sz="2800" dirty="0" smtClean="0">
                <a:latin typeface="Georgia" pitchFamily="18" charset="0"/>
              </a:rPr>
              <a:t>правительством. К </a:t>
            </a:r>
            <a:r>
              <a:rPr lang="ru-RU" sz="2800" dirty="0">
                <a:latin typeface="Georgia" pitchFamily="18" charset="0"/>
              </a:rPr>
              <a:t>какому типу относится РФ?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rgbClr val="F79646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ВСЯКАЯ ВСЯЧИНА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охлократия (власть толпы)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Если у власти стоит большинство и оно представлено худшими людьми, то их правление называется…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  <a:p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ubbiblioteka.ucoz.ru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символика РФ</a:t>
            </a:r>
          </a:p>
        </p:txBody>
      </p:sp>
    </p:spTree>
    <p:extLst>
      <p:ext uri="{BB962C8B-B14F-4D97-AF65-F5344CB8AC3E}">
        <p14:creationId xmlns="" xmlns:p14="http://schemas.microsoft.com/office/powerpoint/2010/main" val="6590370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94122"/>
          </a:xfrm>
        </p:spPr>
        <p:txBody>
          <a:bodyPr/>
          <a:lstStyle/>
          <a:p>
            <a:r>
              <a:rPr lang="ru-RU" dirty="0" smtClean="0"/>
              <a:t>Автор разработки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Соловьева Елена Владимировна</a:t>
            </a:r>
          </a:p>
          <a:p>
            <a:pPr marL="0" indent="0">
              <a:buNone/>
            </a:pPr>
            <a:r>
              <a:rPr lang="ru-RU" dirty="0" smtClean="0"/>
              <a:t>Баяракская ООШ</a:t>
            </a:r>
          </a:p>
          <a:p>
            <a:pPr marL="0" indent="0">
              <a:buNone/>
            </a:pPr>
            <a:r>
              <a:rPr lang="ru-RU" dirty="0" smtClean="0"/>
              <a:t>Учитель истории и обществознания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92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Референдум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Форма принятия законов или решение наиболее важных вопросов государственной жизни путём всеобщего голосования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644" y="11721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ГОЛОСОВАНИЕ И ВЫБОРЫ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На 6 лет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На сколько лет избирается Президент Российской Федерации?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11721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ГОЛОСОВАНИЕ И ВЫБОРЫ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 21 года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Возраст с момента которого разрешено баллотироваться в депутаты Государственной Думы 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11721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ГОЛОСОВАНИЕ И ВЫБОРЫ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9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48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Признание его недееспособным в судебном порядке;</a:t>
            </a:r>
            <a:endParaRPr lang="ru-RU" sz="2800" dirty="0">
              <a:latin typeface="Times New Roman"/>
              <a:ea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Wingdings"/>
              <a:buChar char=""/>
              <a:tabLst>
                <a:tab pos="457200" algn="l"/>
              </a:tabLst>
            </a:pPr>
            <a:r>
              <a:rPr lang="ru-RU" sz="2800" i="1" dirty="0">
                <a:solidFill>
                  <a:srgbClr val="000000"/>
                </a:solidFill>
                <a:ea typeface="Times New Roman"/>
                <a:cs typeface="Times New Roman"/>
              </a:rPr>
              <a:t> нахождение в местах лишения  свободы по приговору суда.</a:t>
            </a:r>
            <a:endParaRPr lang="ru-RU" sz="2800" dirty="0">
              <a:effectLst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Условия, при которых </a:t>
            </a:r>
            <a:br>
              <a:rPr lang="ru-RU" sz="2800" dirty="0">
                <a:latin typeface="Georgia" pitchFamily="18" charset="0"/>
              </a:rPr>
            </a:br>
            <a:r>
              <a:rPr lang="ru-RU" sz="2800" dirty="0">
                <a:latin typeface="Georgia" pitchFamily="18" charset="0"/>
              </a:rPr>
              <a:t>гражданин РФ 18 лет не имеет права</a:t>
            </a:r>
            <a:br>
              <a:rPr lang="ru-RU" sz="2800" dirty="0">
                <a:latin typeface="Georgia" pitchFamily="18" charset="0"/>
              </a:rPr>
            </a:br>
            <a:r>
              <a:rPr lang="ru-RU" sz="2800" dirty="0">
                <a:latin typeface="Georgia" pitchFamily="18" charset="0"/>
              </a:rPr>
              <a:t> избирать и быть  избранным: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11721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ГОЛОСОВАНИЕ И ВЫБОРЫ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Активное избирательное право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Право граждан участвовать в    выборах в качестве избирателя</a:t>
            </a:r>
            <a:br>
              <a:rPr lang="ru-RU" sz="2800" dirty="0">
                <a:latin typeface="Georgia" pitchFamily="18" charset="0"/>
              </a:rPr>
            </a:br>
            <a:r>
              <a:rPr lang="ru-RU" sz="2800" dirty="0">
                <a:latin typeface="Georgia" pitchFamily="18" charset="0"/>
              </a:rPr>
              <a:t/>
            </a:r>
            <a:br>
              <a:rPr lang="ru-RU" sz="2800" dirty="0">
                <a:latin typeface="Georgia" pitchFamily="18" charset="0"/>
              </a:rPr>
            </a:b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7211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ГОЛОСОВАНИЕ И ВЫБОРЫ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9BBB59">
                        <a:lumMod val="50000"/>
                      </a:srgbClr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ВЛАСТЬ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Способность и возможность осуществлять свою волю, оказывать влияние</a:t>
            </a:r>
          </a:p>
          <a:p>
            <a:pPr fontAlgn="base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 на поведение и деятельность людей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Что такое власть? 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9BBB59">
                        <a:lumMod val="50000"/>
                      </a:srgbClr>
                    </a:gs>
                    <a:gs pos="100000">
                      <a:srgbClr val="9BBB59">
                        <a:lumMod val="50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ВЛАСТЬ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Авторитет, сила, закон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</a:t>
            </a:r>
            <a:r>
              <a:rPr lang="ru-RU" sz="2800" dirty="0">
                <a:latin typeface="Georgia" pitchFamily="18" charset="0"/>
              </a:rPr>
              <a:t>формы проявления власти? 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509</Words>
  <Application>Microsoft Office PowerPoint</Application>
  <PresentationFormat>Экран (4:3)</PresentationFormat>
  <Paragraphs>152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Автор разработки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Марита</cp:lastModifiedBy>
  <cp:revision>24</cp:revision>
  <dcterms:created xsi:type="dcterms:W3CDTF">2014-01-06T16:00:12Z</dcterms:created>
  <dcterms:modified xsi:type="dcterms:W3CDTF">2026-02-25T10:16:24Z</dcterms:modified>
</cp:coreProperties>
</file>